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3" r:id="rId9"/>
    <p:sldId id="284" r:id="rId10"/>
    <p:sldId id="285" r:id="rId11"/>
    <p:sldId id="282" r:id="rId12"/>
    <p:sldId id="286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57" r:id="rId25"/>
    <p:sldId id="258" r:id="rId26"/>
    <p:sldId id="259" r:id="rId27"/>
    <p:sldId id="260" r:id="rId28"/>
    <p:sldId id="261" r:id="rId29"/>
    <p:sldId id="262" r:id="rId30"/>
    <p:sldId id="274" r:id="rId31"/>
    <p:sldId id="287" r:id="rId32"/>
    <p:sldId id="288" r:id="rId33"/>
    <p:sldId id="275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2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409F-19E1-274D-9464-C5AB0403EA4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66D8B-A65E-9141-BBF3-39AA540B9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9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409F-19E1-274D-9464-C5AB0403EA4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66D8B-A65E-9141-BBF3-39AA540B9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18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409F-19E1-274D-9464-C5AB0403EA4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66D8B-A65E-9141-BBF3-39AA540B9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8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409F-19E1-274D-9464-C5AB0403EA4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66D8B-A65E-9141-BBF3-39AA540B9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64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409F-19E1-274D-9464-C5AB0403EA4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66D8B-A65E-9141-BBF3-39AA540B9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36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409F-19E1-274D-9464-C5AB0403EA4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66D8B-A65E-9141-BBF3-39AA540B9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1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409F-19E1-274D-9464-C5AB0403EA4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66D8B-A65E-9141-BBF3-39AA540B9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51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409F-19E1-274D-9464-C5AB0403EA4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66D8B-A65E-9141-BBF3-39AA540B9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0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409F-19E1-274D-9464-C5AB0403EA4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66D8B-A65E-9141-BBF3-39AA540B9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63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409F-19E1-274D-9464-C5AB0403EA4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66D8B-A65E-9141-BBF3-39AA540B9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45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409F-19E1-274D-9464-C5AB0403EA4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66D8B-A65E-9141-BBF3-39AA540B9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51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3409F-19E1-274D-9464-C5AB0403EA4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66D8B-A65E-9141-BBF3-39AA540B9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6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quod.lib.umich.edu/m/micounty/" TargetMode="External"/><Relationship Id="rId3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Finding John Simpson, 1880-1900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value of a information</a:t>
            </a:r>
          </a:p>
          <a:p>
            <a:r>
              <a:rPr lang="en-US" dirty="0" smtClean="0"/>
              <a:t>found in county histories.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026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Kidder Co. page probate info</a:t>
            </a:r>
            <a:endParaRPr lang="en-US" dirty="0"/>
          </a:p>
        </p:txBody>
      </p:sp>
      <p:pic>
        <p:nvPicPr>
          <p:cNvPr id="4" name="Content Placeholder 3" descr="Kidder Probat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588" b="-925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8651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cheated again </a:t>
            </a:r>
            <a:br>
              <a:rPr lang="en-US" dirty="0" smtClean="0"/>
            </a:br>
            <a:r>
              <a:rPr lang="en-US" dirty="0" err="1" smtClean="0"/>
              <a:t>GenealogyBank</a:t>
            </a:r>
            <a:endParaRPr lang="en-US" dirty="0"/>
          </a:p>
        </p:txBody>
      </p:sp>
      <p:pic>
        <p:nvPicPr>
          <p:cNvPr id="4" name="Content Placeholder 3" descr="John Simpson Deat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364" r="-563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9877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do we find county histories? </a:t>
            </a:r>
            <a:endParaRPr lang="en-US" b="1" dirty="0"/>
          </a:p>
        </p:txBody>
      </p:sp>
      <p:pic>
        <p:nvPicPr>
          <p:cNvPr id="4" name="Content Placeholder 3" descr="Boks on shelf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09" r="-219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0609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 the </a:t>
            </a:r>
            <a:r>
              <a:rPr lang="en-US" dirty="0" err="1" smtClean="0"/>
              <a:t>FamilySearch.org</a:t>
            </a:r>
            <a:r>
              <a:rPr lang="en-US" dirty="0" smtClean="0"/>
              <a:t> catalog </a:t>
            </a:r>
            <a:br>
              <a:rPr lang="en-US" dirty="0" smtClean="0"/>
            </a:br>
            <a:r>
              <a:rPr lang="en-US" dirty="0" smtClean="0"/>
              <a:t>to find which ones exist</a:t>
            </a:r>
            <a:endParaRPr lang="en-US" dirty="0"/>
          </a:p>
        </p:txBody>
      </p:sp>
      <p:pic>
        <p:nvPicPr>
          <p:cNvPr id="4" name="Content Placeholder 3" descr="FamSearchca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027" b="-13027"/>
          <a:stretch>
            <a:fillRect/>
          </a:stretch>
        </p:blipFill>
        <p:spPr>
          <a:xfrm>
            <a:off x="457200" y="1735115"/>
            <a:ext cx="8229600" cy="4525963"/>
          </a:xfrm>
        </p:spPr>
      </p:pic>
      <p:sp>
        <p:nvSpPr>
          <p:cNvPr id="5" name="Rectangle 4"/>
          <p:cNvSpPr/>
          <p:nvPr/>
        </p:nvSpPr>
        <p:spPr>
          <a:xfrm>
            <a:off x="674761" y="3690671"/>
            <a:ext cx="7853272" cy="8929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2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Many titles</a:t>
            </a:r>
            <a:r>
              <a:rPr lang="is-IS" dirty="0" smtClean="0"/>
              <a:t>…sometimed more than one record for a title</a:t>
            </a:r>
            <a:endParaRPr lang="en-US" dirty="0"/>
          </a:p>
        </p:txBody>
      </p:sp>
      <p:pic>
        <p:nvPicPr>
          <p:cNvPr id="4" name="Content Placeholder 3" descr="more than on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70" b="-6870"/>
          <a:stretch>
            <a:fillRect/>
          </a:stretch>
        </p:blipFill>
        <p:spPr/>
      </p:pic>
      <p:cxnSp>
        <p:nvCxnSpPr>
          <p:cNvPr id="6" name="Straight Connector 5"/>
          <p:cNvCxnSpPr/>
          <p:nvPr/>
        </p:nvCxnSpPr>
        <p:spPr>
          <a:xfrm>
            <a:off x="457200" y="2063601"/>
            <a:ext cx="0" cy="2023916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5223" y="6126163"/>
            <a:ext cx="8037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More than one record for the same book usually means at least one is a digital copy.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632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Click the camera to get to the images</a:t>
            </a:r>
            <a:endParaRPr lang="en-US" dirty="0"/>
          </a:p>
        </p:txBody>
      </p:sp>
      <p:pic>
        <p:nvPicPr>
          <p:cNvPr id="4" name="Content Placeholder 3" descr="Camera brings up the images 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698" b="-69698"/>
          <a:stretch>
            <a:fillRect/>
          </a:stretch>
        </p:blipFill>
        <p:spPr/>
      </p:pic>
      <p:sp>
        <p:nvSpPr>
          <p:cNvPr id="5" name="Oval 4"/>
          <p:cNvSpPr/>
          <p:nvPr/>
        </p:nvSpPr>
        <p:spPr>
          <a:xfrm>
            <a:off x="7476200" y="3611301"/>
            <a:ext cx="1210600" cy="134927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83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camera brings up this</a:t>
            </a:r>
            <a:br>
              <a:rPr lang="en-US" dirty="0" smtClean="0"/>
            </a:br>
            <a:r>
              <a:rPr lang="en-US" dirty="0" smtClean="0"/>
              <a:t> kind of a digital copy</a:t>
            </a:r>
            <a:endParaRPr lang="en-US" dirty="0"/>
          </a:p>
        </p:txBody>
      </p:sp>
      <p:pic>
        <p:nvPicPr>
          <p:cNvPr id="4" name="Content Placeholder 3" descr="digital imag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17" r="-144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4773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Sometimes instructions take</a:t>
            </a:r>
            <a:br>
              <a:rPr lang="en-US" dirty="0" smtClean="0"/>
            </a:br>
            <a:r>
              <a:rPr lang="en-US" dirty="0" smtClean="0"/>
              <a:t> you to a digital copy</a:t>
            </a:r>
            <a:endParaRPr lang="en-US" dirty="0"/>
          </a:p>
        </p:txBody>
      </p:sp>
      <p:pic>
        <p:nvPicPr>
          <p:cNvPr id="4" name="Content Placeholder 3" descr="To view ...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31" r="-16131"/>
          <a:stretch>
            <a:fillRect/>
          </a:stretch>
        </p:blipFill>
        <p:spPr/>
      </p:pic>
      <p:sp>
        <p:nvSpPr>
          <p:cNvPr id="5" name="Oval 4"/>
          <p:cNvSpPr/>
          <p:nvPr/>
        </p:nvSpPr>
        <p:spPr>
          <a:xfrm>
            <a:off x="1289984" y="4067675"/>
            <a:ext cx="4385944" cy="125006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78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Instructions take you to a “book” copy</a:t>
            </a:r>
            <a:endParaRPr lang="en-US" dirty="0"/>
          </a:p>
        </p:txBody>
      </p:sp>
      <p:pic>
        <p:nvPicPr>
          <p:cNvPr id="4" name="Content Placeholder 3" descr="Instruction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26" r="-3426"/>
          <a:stretch>
            <a:fillRect/>
          </a:stretch>
        </p:blipFill>
        <p:spPr/>
      </p:pic>
      <p:sp>
        <p:nvSpPr>
          <p:cNvPr id="5" name="Oval 4"/>
          <p:cNvSpPr/>
          <p:nvPr/>
        </p:nvSpPr>
        <p:spPr>
          <a:xfrm>
            <a:off x="4118024" y="2301708"/>
            <a:ext cx="1051833" cy="121038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567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Google a title to find </a:t>
            </a:r>
            <a:br>
              <a:rPr lang="en-US" dirty="0" smtClean="0"/>
            </a:br>
            <a:r>
              <a:rPr lang="en-US" dirty="0" smtClean="0"/>
              <a:t>digital copies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Internet Archive</a:t>
            </a:r>
          </a:p>
          <a:p>
            <a:r>
              <a:rPr lang="en-US" dirty="0" err="1" smtClean="0"/>
              <a:t>Hathi</a:t>
            </a:r>
            <a:r>
              <a:rPr lang="en-US" dirty="0" smtClean="0"/>
              <a:t> Trust</a:t>
            </a:r>
          </a:p>
          <a:p>
            <a:r>
              <a:rPr lang="en-US" dirty="0" smtClean="0"/>
              <a:t>Google Books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600" dirty="0" smtClean="0"/>
              <a:t>History of Cayuga County, New York, 1789-1879 : with illustrations and biographical sketches of some of its prominent men and pioneers</a:t>
            </a:r>
          </a:p>
          <a:p>
            <a:pPr marL="0" indent="0">
              <a:buNone/>
            </a:pPr>
            <a:r>
              <a:rPr lang="en-US" sz="2600" dirty="0" smtClean="0"/>
              <a:t>Author:	</a:t>
            </a:r>
            <a:r>
              <a:rPr lang="en-US" sz="2600" dirty="0" err="1" smtClean="0"/>
              <a:t>Storke</a:t>
            </a:r>
            <a:r>
              <a:rPr lang="en-US" sz="2600" dirty="0" smtClean="0"/>
              <a:t>, Elliot G., 1811-1879; Smith, James H.</a:t>
            </a:r>
          </a:p>
        </p:txBody>
      </p:sp>
    </p:spTree>
    <p:extLst>
      <p:ext uri="{BB962C8B-B14F-4D97-AF65-F5344CB8AC3E}">
        <p14:creationId xmlns:p14="http://schemas.microsoft.com/office/powerpoint/2010/main" val="2028634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know: the county history</a:t>
            </a:r>
            <a:br>
              <a:rPr lang="en-US" dirty="0" smtClean="0"/>
            </a:br>
            <a:r>
              <a:rPr lang="en-US" dirty="0" smtClean="0"/>
              <a:t>provided a lot of information</a:t>
            </a:r>
            <a:endParaRPr lang="en-US" dirty="0"/>
          </a:p>
        </p:txBody>
      </p:sp>
      <p:pic>
        <p:nvPicPr>
          <p:cNvPr id="4" name="Content Placeholder 3" descr="Simpson excerp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8" b="7048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5146045" y="2615514"/>
            <a:ext cx="2763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SOURCE information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5340424" y="1855934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98215" y="6240396"/>
            <a:ext cx="2971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Trascnript</a:t>
            </a:r>
            <a:r>
              <a:rPr lang="en-US" sz="2400" dirty="0" smtClean="0">
                <a:solidFill>
                  <a:srgbClr val="FF0000"/>
                </a:solidFill>
              </a:rPr>
              <a:t> vs. Abstract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169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a unique word, use that..</a:t>
            </a:r>
            <a:endParaRPr lang="en-US" dirty="0"/>
          </a:p>
        </p:txBody>
      </p:sp>
      <p:pic>
        <p:nvPicPr>
          <p:cNvPr id="4" name="Content Placeholder 3" descr="Stork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" r="19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0976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results</a:t>
            </a:r>
            <a:endParaRPr lang="en-US" dirty="0"/>
          </a:p>
        </p:txBody>
      </p:sp>
      <p:pic>
        <p:nvPicPr>
          <p:cNvPr id="4" name="Content Placeholder 3" descr="Google book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175" b="-108175"/>
          <a:stretch>
            <a:fillRect/>
          </a:stretch>
        </p:blipFill>
        <p:spPr>
          <a:xfrm>
            <a:off x="152400" y="1417638"/>
            <a:ext cx="8229600" cy="4525963"/>
          </a:xfrm>
        </p:spPr>
      </p:pic>
      <p:pic>
        <p:nvPicPr>
          <p:cNvPr id="5" name="Picture 4" descr="Hathi Trus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7596"/>
            <a:ext cx="8382000" cy="1384300"/>
          </a:xfrm>
          <a:prstGeom prst="rect">
            <a:avLst/>
          </a:prstGeom>
        </p:spPr>
      </p:pic>
      <p:pic>
        <p:nvPicPr>
          <p:cNvPr id="6" name="Picture 5" descr="Internet Archiv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4431496"/>
            <a:ext cx="8242300" cy="17399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231614" y="1837596"/>
            <a:ext cx="793836" cy="68237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31614" y="3019603"/>
            <a:ext cx="1805977" cy="68237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52796" y="4403122"/>
            <a:ext cx="2189417" cy="68237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2400" y="1837596"/>
            <a:ext cx="2110033" cy="68237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11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you get to a </a:t>
            </a:r>
            <a:r>
              <a:rPr lang="en-US" dirty="0" err="1" smtClean="0"/>
              <a:t>Hathi</a:t>
            </a:r>
            <a:r>
              <a:rPr lang="en-US" dirty="0" smtClean="0"/>
              <a:t> Trust </a:t>
            </a:r>
            <a:br>
              <a:rPr lang="en-US" dirty="0" smtClean="0"/>
            </a:br>
            <a:r>
              <a:rPr lang="en-US" dirty="0" smtClean="0"/>
              <a:t>catalog record</a:t>
            </a:r>
            <a:endParaRPr lang="en-US" dirty="0"/>
          </a:p>
        </p:txBody>
      </p:sp>
      <p:pic>
        <p:nvPicPr>
          <p:cNvPr id="4" name="Content Placeholder 3" descr="Cat Recor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74" r="-4374"/>
          <a:stretch>
            <a:fillRect/>
          </a:stretch>
        </p:blipFill>
        <p:spPr/>
      </p:pic>
      <p:sp>
        <p:nvSpPr>
          <p:cNvPr id="5" name="Oval 4"/>
          <p:cNvSpPr/>
          <p:nvPr/>
        </p:nvSpPr>
        <p:spPr>
          <a:xfrm>
            <a:off x="2599814" y="5674902"/>
            <a:ext cx="2758580" cy="87306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74387" y="5674902"/>
            <a:ext cx="2707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Click here to get to volume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03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Hathi</a:t>
            </a:r>
            <a:r>
              <a:rPr lang="en-US" dirty="0" smtClean="0"/>
              <a:t> Trust copy.. Notice you can “search inside this text”</a:t>
            </a:r>
            <a:endParaRPr lang="en-US" dirty="0"/>
          </a:p>
        </p:txBody>
      </p:sp>
      <p:pic>
        <p:nvPicPr>
          <p:cNvPr id="4" name="Content Placeholder 3" descr="Hathi Trust volum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55" r="-12055"/>
          <a:stretch>
            <a:fillRect/>
          </a:stretch>
        </p:blipFill>
        <p:spPr>
          <a:xfrm>
            <a:off x="457200" y="1775886"/>
            <a:ext cx="8229600" cy="4350277"/>
          </a:xfrm>
        </p:spPr>
      </p:pic>
      <p:sp>
        <p:nvSpPr>
          <p:cNvPr id="5" name="Rectangle 4"/>
          <p:cNvSpPr/>
          <p:nvPr/>
        </p:nvSpPr>
        <p:spPr>
          <a:xfrm>
            <a:off x="3373803" y="1984230"/>
            <a:ext cx="1786131" cy="41668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251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Michigan County Histories online</a:t>
            </a:r>
            <a:br>
              <a:rPr lang="en-US" dirty="0" smtClean="0"/>
            </a:br>
            <a:r>
              <a:rPr lang="en-US" sz="3100" dirty="0" smtClean="0">
                <a:hlinkClick r:id="rId2"/>
              </a:rPr>
              <a:t>https://quod.lib.umich.edu/m/micounty/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3100" dirty="0"/>
          </a:p>
        </p:txBody>
      </p:sp>
      <p:pic>
        <p:nvPicPr>
          <p:cNvPr id="4" name="Content Placeholder 3" descr="Michigan County Histories &amp; Atlases Onlin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55" r="-258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6741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Proximity Search</a:t>
            </a:r>
            <a:endParaRPr lang="en-US" dirty="0"/>
          </a:p>
        </p:txBody>
      </p:sp>
      <p:pic>
        <p:nvPicPr>
          <p:cNvPr id="4" name="Content Placeholder 3" descr="Mi Co. His Proximity searc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557" r="-315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9788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List </a:t>
            </a:r>
            <a:endParaRPr lang="en-US" dirty="0"/>
          </a:p>
        </p:txBody>
      </p:sp>
      <p:pic>
        <p:nvPicPr>
          <p:cNvPr id="4" name="Content Placeholder 3" descr="Result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32" r="-20032"/>
          <a:stretch>
            <a:fillRect/>
          </a:stretch>
        </p:blipFill>
        <p:spPr/>
      </p:pic>
      <p:sp>
        <p:nvSpPr>
          <p:cNvPr id="5" name="Oval 4"/>
          <p:cNvSpPr/>
          <p:nvPr/>
        </p:nvSpPr>
        <p:spPr>
          <a:xfrm>
            <a:off x="1567826" y="3809724"/>
            <a:ext cx="1210600" cy="31747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67826" y="2612847"/>
            <a:ext cx="1375735" cy="50239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97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Details</a:t>
            </a:r>
            <a:endParaRPr lang="en-US" dirty="0"/>
          </a:p>
        </p:txBody>
      </p:sp>
      <p:pic>
        <p:nvPicPr>
          <p:cNvPr id="4" name="Content Placeholder 3" descr="result detail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393" r="-6539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5398086" y="3908936"/>
            <a:ext cx="182614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Shows how many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hits on a page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364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hits on page</a:t>
            </a:r>
            <a:endParaRPr lang="en-US" dirty="0"/>
          </a:p>
        </p:txBody>
      </p:sp>
      <p:pic>
        <p:nvPicPr>
          <p:cNvPr id="4" name="Content Placeholder 3" descr="2 hits on p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596" b="-13596"/>
          <a:stretch>
            <a:fillRect/>
          </a:stretch>
        </p:blipFill>
        <p:spPr>
          <a:xfrm>
            <a:off x="457200" y="1739096"/>
            <a:ext cx="8229600" cy="4525963"/>
          </a:xfrm>
        </p:spPr>
      </p:pic>
      <p:sp>
        <p:nvSpPr>
          <p:cNvPr id="5" name="Rectangle 4"/>
          <p:cNvSpPr/>
          <p:nvPr/>
        </p:nvSpPr>
        <p:spPr>
          <a:xfrm>
            <a:off x="873220" y="3452562"/>
            <a:ext cx="6947554" cy="6151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83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 matches</a:t>
            </a:r>
            <a:r>
              <a:rPr lang="is-IS" dirty="0" smtClean="0"/>
              <a:t>…6 on the next page,</a:t>
            </a:r>
            <a:br>
              <a:rPr lang="is-IS" dirty="0" smtClean="0"/>
            </a:br>
            <a:r>
              <a:rPr lang="is-IS" dirty="0" smtClean="0"/>
              <a:t> 9 on the next...</a:t>
            </a:r>
            <a:endParaRPr lang="en-US" dirty="0"/>
          </a:p>
        </p:txBody>
      </p:sp>
      <p:pic>
        <p:nvPicPr>
          <p:cNvPr id="4" name="Content Placeholder 3" descr="John Henry Withe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52" r="-65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2295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subsequent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 is in Wheeling W. Virginia in 1880</a:t>
            </a:r>
          </a:p>
          <a:p>
            <a:r>
              <a:rPr lang="en-US" dirty="0" smtClean="0"/>
              <a:t>Sarah </a:t>
            </a:r>
            <a:r>
              <a:rPr lang="en-US" dirty="0"/>
              <a:t>E. Simpson, widow of John F. was listed in Toledo, Ohio by 1897.</a:t>
            </a:r>
          </a:p>
          <a:p>
            <a:r>
              <a:rPr lang="en-US" dirty="0" smtClean="0"/>
              <a:t>A son  married in Wheatland</a:t>
            </a:r>
            <a:r>
              <a:rPr lang="en-US" dirty="0"/>
              <a:t>, North Dakota in December 1892</a:t>
            </a:r>
            <a:r>
              <a:rPr lang="en-US" dirty="0" smtClean="0"/>
              <a:t>.</a:t>
            </a:r>
          </a:p>
          <a:p>
            <a:r>
              <a:rPr lang="en-US" dirty="0"/>
              <a:t>Sarah Simpson was living in Toledo, Ohio </a:t>
            </a:r>
            <a:r>
              <a:rPr lang="en-US" dirty="0" smtClean="0"/>
              <a:t>in 1900, widowed.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111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MSU created a “</a:t>
            </a:r>
            <a:r>
              <a:rPr lang="en-US" dirty="0" err="1" smtClean="0"/>
              <a:t>libguide</a:t>
            </a:r>
            <a:r>
              <a:rPr lang="en-US" dirty="0" smtClean="0"/>
              <a:t>” </a:t>
            </a:r>
            <a:br>
              <a:rPr lang="en-US" dirty="0" smtClean="0"/>
            </a:br>
            <a:r>
              <a:rPr lang="en-US" dirty="0" smtClean="0"/>
              <a:t>to this collections</a:t>
            </a:r>
            <a:endParaRPr lang="en-US" dirty="0"/>
          </a:p>
        </p:txBody>
      </p:sp>
      <p:pic>
        <p:nvPicPr>
          <p:cNvPr id="4" name="Content Placeholder 3" descr="Screen Shot 2018-04-24 at 9.47.0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98" r="-10398"/>
          <a:stretch>
            <a:fillRect/>
          </a:stretch>
        </p:blipFill>
        <p:spPr/>
      </p:pic>
      <p:sp>
        <p:nvSpPr>
          <p:cNvPr id="5" name="Oval 4"/>
          <p:cNvSpPr/>
          <p:nvPr/>
        </p:nvSpPr>
        <p:spPr>
          <a:xfrm>
            <a:off x="813682" y="3154928"/>
            <a:ext cx="4683633" cy="77385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36237" y="3293824"/>
            <a:ext cx="135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 the tabs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651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are on Heritage Quest</a:t>
            </a:r>
            <a:endParaRPr lang="en-US" dirty="0"/>
          </a:p>
        </p:txBody>
      </p:sp>
      <p:pic>
        <p:nvPicPr>
          <p:cNvPr id="4" name="Content Placeholder 3" descr="HQ Search Book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64" r="-14064"/>
          <a:stretch>
            <a:fillRect/>
          </a:stretch>
        </p:blipFill>
        <p:spPr/>
      </p:pic>
      <p:sp>
        <p:nvSpPr>
          <p:cNvPr id="5" name="Up Arrow 4"/>
          <p:cNvSpPr/>
          <p:nvPr/>
        </p:nvSpPr>
        <p:spPr>
          <a:xfrm>
            <a:off x="5113475" y="5087473"/>
            <a:ext cx="484632" cy="978408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100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County Histories &amp; City Directories</a:t>
            </a:r>
            <a:endParaRPr lang="en-US" dirty="0"/>
          </a:p>
        </p:txBody>
      </p:sp>
      <p:pic>
        <p:nvPicPr>
          <p:cNvPr id="4" name="Content Placeholder 3" descr="Search Books &amp; Directori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71" b="-2071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390530" y="6267367"/>
            <a:ext cx="7753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There is a Power Point Intro to Heritage Quest on my October 2017 page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8799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stern warnings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These books are full of errors.</a:t>
            </a:r>
          </a:p>
          <a:p>
            <a:pPr marL="514350" indent="-514350">
              <a:buAutoNum type="arabicPeriod"/>
            </a:pPr>
            <a:r>
              <a:rPr lang="en-US" dirty="0" smtClean="0"/>
              <a:t>These books are full of errors</a:t>
            </a:r>
          </a:p>
          <a:p>
            <a:pPr marL="514350" indent="-514350">
              <a:buAutoNum type="arabicPeriod"/>
            </a:pPr>
            <a:r>
              <a:rPr lang="en-US" dirty="0" smtClean="0"/>
              <a:t>These books are full of errors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But they also contain truth.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It’s </a:t>
            </a:r>
            <a:r>
              <a:rPr lang="en-US" dirty="0" smtClean="0"/>
              <a:t>your (fun)  </a:t>
            </a:r>
            <a:r>
              <a:rPr lang="en-US" dirty="0" smtClean="0"/>
              <a:t>job to verify information by using </a:t>
            </a:r>
            <a:br>
              <a:rPr lang="en-US" dirty="0" smtClean="0"/>
            </a:br>
            <a:r>
              <a:rPr lang="en-US" dirty="0" smtClean="0"/>
              <a:t>other records. </a:t>
            </a:r>
            <a:r>
              <a:rPr lang="en-US" dirty="0" smtClean="0"/>
              <a:t> 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523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Here’s an </a:t>
            </a:r>
            <a:r>
              <a:rPr lang="en-US" dirty="0" smtClean="0"/>
              <a:t>update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found </a:t>
            </a:r>
            <a:r>
              <a:rPr lang="en-US" dirty="0"/>
              <a:t>a homestead record for John F. Simpson dated 18 Aug., </a:t>
            </a:r>
            <a:r>
              <a:rPr lang="en-US" dirty="0" smtClean="0"/>
              <a:t>1887..s </a:t>
            </a:r>
            <a:r>
              <a:rPr lang="en-US" dirty="0"/>
              <a:t>“John F. Simpson of Kidder County, Dakota </a:t>
            </a:r>
            <a:r>
              <a:rPr lang="en-US" dirty="0" err="1" smtClean="0"/>
              <a:t>TerritorHis</a:t>
            </a:r>
            <a:r>
              <a:rPr lang="en-US" dirty="0" smtClean="0"/>
              <a:t> brother</a:t>
            </a:r>
            <a:r>
              <a:rPr lang="en-US" dirty="0"/>
              <a:t>-in-law, </a:t>
            </a:r>
            <a:r>
              <a:rPr lang="en-US" dirty="0" err="1"/>
              <a:t>Samual</a:t>
            </a:r>
            <a:r>
              <a:rPr lang="en-US" dirty="0"/>
              <a:t> A. Hogue also applied to Homestead in the area in 1889.</a:t>
            </a:r>
          </a:p>
          <a:p>
            <a:endParaRPr lang="en-US" dirty="0" smtClean="0"/>
          </a:p>
          <a:p>
            <a:r>
              <a:rPr lang="en-US" dirty="0" smtClean="0"/>
              <a:t>John </a:t>
            </a:r>
            <a:r>
              <a:rPr lang="en-US" dirty="0"/>
              <a:t>F. Simpson was also listed in the 1885 Dakota Territory census. I haven’t found any death records for him in that </a:t>
            </a:r>
            <a:r>
              <a:rPr lang="en-US" dirty="0">
                <a:solidFill>
                  <a:srgbClr val="FF0000"/>
                </a:solidFill>
              </a:rPr>
              <a:t>area but I’m getting closer.</a:t>
            </a:r>
          </a:p>
        </p:txBody>
      </p:sp>
    </p:spTree>
    <p:extLst>
      <p:ext uri="{BB962C8B-B14F-4D97-AF65-F5344CB8AC3E}">
        <p14:creationId xmlns:p14="http://schemas.microsoft.com/office/powerpoint/2010/main" val="3205273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did North Dakota</a:t>
            </a:r>
            <a:br>
              <a:rPr lang="en-US" dirty="0" smtClean="0"/>
            </a:br>
            <a:r>
              <a:rPr lang="en-US" dirty="0" smtClean="0"/>
              <a:t> start keeping death records? </a:t>
            </a:r>
            <a:endParaRPr lang="en-US" dirty="0"/>
          </a:p>
        </p:txBody>
      </p:sp>
      <p:pic>
        <p:nvPicPr>
          <p:cNvPr id="6" name="Content Placeholder 5" descr="North Dakota V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71" r="-72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5997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find North Dakota Property Records</a:t>
            </a:r>
            <a:endParaRPr lang="en-US" dirty="0"/>
          </a:p>
        </p:txBody>
      </p:sp>
      <p:pic>
        <p:nvPicPr>
          <p:cNvPr id="4" name="Content Placeholder 3" descr="North Dakota Land Record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6" b="80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8133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Did the FHL film </a:t>
            </a:r>
            <a:br>
              <a:rPr lang="en-US" dirty="0" smtClean="0"/>
            </a:br>
            <a:r>
              <a:rPr lang="en-US" dirty="0" smtClean="0"/>
              <a:t>Kidder Co Probate Records? </a:t>
            </a:r>
            <a:endParaRPr lang="en-US" dirty="0"/>
          </a:p>
        </p:txBody>
      </p:sp>
      <p:pic>
        <p:nvPicPr>
          <p:cNvPr id="4" name="Content Placeholder 3" descr="Not filme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88" b="-65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3931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Don’t forget: There are county pages at the </a:t>
            </a:r>
            <a:r>
              <a:rPr lang="en-US" dirty="0" err="1" smtClean="0"/>
              <a:t>FamilySearch</a:t>
            </a:r>
            <a:r>
              <a:rPr lang="en-US" dirty="0" smtClean="0"/>
              <a:t> Wiki</a:t>
            </a:r>
            <a:endParaRPr lang="en-US" dirty="0"/>
          </a:p>
        </p:txBody>
      </p:sp>
      <p:pic>
        <p:nvPicPr>
          <p:cNvPr id="4" name="Content Placeholder 3" descr="Kidder Co. at Wik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44" r="-19844"/>
          <a:stretch>
            <a:fillRect/>
          </a:stretch>
        </p:blipFill>
        <p:spPr/>
      </p:pic>
      <p:cxnSp>
        <p:nvCxnSpPr>
          <p:cNvPr id="6" name="Straight Arrow Connector 5"/>
          <p:cNvCxnSpPr/>
          <p:nvPr/>
        </p:nvCxnSpPr>
        <p:spPr>
          <a:xfrm flipH="1">
            <a:off x="5146046" y="4949156"/>
            <a:ext cx="1172515" cy="5209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386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Handy chart on the Kidder Co. page</a:t>
            </a:r>
            <a:endParaRPr lang="en-US" dirty="0"/>
          </a:p>
        </p:txBody>
      </p:sp>
      <p:pic>
        <p:nvPicPr>
          <p:cNvPr id="4" name="Content Placeholder 3" descr="Kidder Co. page at F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" b="18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67375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454</Words>
  <Application>Microsoft Macintosh PowerPoint</Application>
  <PresentationFormat>On-screen Show (4:3)</PresentationFormat>
  <Paragraphs>62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Finding John Simpson, 1880-1900</vt:lpstr>
      <vt:lpstr>What we know: the county history provided a lot of information</vt:lpstr>
      <vt:lpstr>From subsequent research</vt:lpstr>
      <vt:lpstr>Here’s an update…</vt:lpstr>
      <vt:lpstr>When did North Dakota  start keeping death records? </vt:lpstr>
      <vt:lpstr>How do we find North Dakota Property Records</vt:lpstr>
      <vt:lpstr>Did the FHL film  Kidder Co Probate Records? </vt:lpstr>
      <vt:lpstr>Don’t forget: There are county pages at the FamilySearch Wiki</vt:lpstr>
      <vt:lpstr>Handy chart on the Kidder Co. page</vt:lpstr>
      <vt:lpstr>Kidder Co. page probate info</vt:lpstr>
      <vt:lpstr>I cheated again  GenealogyBank</vt:lpstr>
      <vt:lpstr>How do we find county histories? </vt:lpstr>
      <vt:lpstr>Check the FamilySearch.org catalog  to find which ones exist</vt:lpstr>
      <vt:lpstr>Many titles…sometimed more than one record for a title</vt:lpstr>
      <vt:lpstr>Click the camera to get to the images</vt:lpstr>
      <vt:lpstr>A camera brings up this  kind of a digital copy</vt:lpstr>
      <vt:lpstr>Sometimes instructions take  you to a digital copy</vt:lpstr>
      <vt:lpstr>Instructions take you to a “book” copy</vt:lpstr>
      <vt:lpstr>Google a title to find  digital copies online</vt:lpstr>
      <vt:lpstr>If a unique word, use that..</vt:lpstr>
      <vt:lpstr>Google results</vt:lpstr>
      <vt:lpstr>If you get to a Hathi Trust  catalog record</vt:lpstr>
      <vt:lpstr>Hathi Trust copy.. Notice you can “search inside this text”</vt:lpstr>
      <vt:lpstr>Michigan County Histories online https://quod.lib.umich.edu/m/micounty/ </vt:lpstr>
      <vt:lpstr>Proximity Search</vt:lpstr>
      <vt:lpstr>Results List </vt:lpstr>
      <vt:lpstr>Result Details</vt:lpstr>
      <vt:lpstr>2 hits on page</vt:lpstr>
      <vt:lpstr>5 matches…6 on the next page,  9 on the next...</vt:lpstr>
      <vt:lpstr>MSU created a “libguide”  to this collections</vt:lpstr>
      <vt:lpstr>Many are on Heritage Quest</vt:lpstr>
      <vt:lpstr>County Histories &amp; City Directories</vt:lpstr>
      <vt:lpstr>A few stern warnings…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County Histories</dc:title>
  <dc:creator>Barbara Snow</dc:creator>
  <cp:lastModifiedBy>Barbara Snow</cp:lastModifiedBy>
  <cp:revision>16</cp:revision>
  <dcterms:created xsi:type="dcterms:W3CDTF">2018-04-25T00:46:12Z</dcterms:created>
  <dcterms:modified xsi:type="dcterms:W3CDTF">2018-04-25T17:18:54Z</dcterms:modified>
</cp:coreProperties>
</file>